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D44F1-7AC4-4193-E87B-749551A77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4BC63-A0B3-260B-3974-4157C492C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175C8-C046-B252-39EE-0A9D1340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C340E-62FC-9D1D-A2D1-E8F2E7B0D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7C57C-934C-BF43-2124-7F202F86B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244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9B10-2E42-1BB1-EC5A-92154A0C2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98DA4-4981-850E-61F1-EFAF2A85A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7193E-6F6A-8324-FFB2-EC7F24CB4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CB411-58E0-FB72-C942-567783E65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0E693-6977-4609-80EC-9FAD955C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708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CF67B2-080C-B78C-E86D-4D7DFA080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3A45B4-7986-6ED3-BB27-BB634282D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7FF81-9326-3668-A1DE-706910C73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E3487-343E-DCD6-40B0-0944621C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88E81-ED51-647C-2C95-0C03D2371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09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6C99-6412-F1E1-E043-675AE0A82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2307E-EF0F-16EB-47A3-540187C76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45A1F-75AE-82F4-2862-01BB055A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B048B-6084-1FD6-DEE0-2837DA388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13F51-9910-79FE-C66B-E8DD86954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844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CE586-A773-D0DC-562E-CA8A52479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EF4C2-B1F9-8478-50C9-C789CE15B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3676F-4BC3-7B4A-E803-1AD730210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C2FBE-41FD-35F5-4536-345EB06CB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987B4-E5DE-4ACB-862F-BA352943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2312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FD69E-7189-73F0-F018-9F81285A9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D73C6-ECC8-9CAD-6CA6-B2749A6EE6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FBFCF-737F-A589-A5BA-5FD982D8F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FEAFE5-0BCC-8717-C01A-C9504E795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FE630-90CA-A491-7170-7FBA59AC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B6127-7397-61A8-1EA0-5A09494EA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45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DB8E3-211B-CEB0-1057-455B67EE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E55A2-B763-F28A-49DB-91ED071E5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8EADC-02F4-8933-BE0C-E099D2ABB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6B34F4-AAE2-EFA8-FE03-94F9ACBDA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D81869-AF13-FCFB-2127-47C897131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EBF61B-B78D-D677-AB49-30142BB86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B821D-CC2F-AC21-C82C-9484D7877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08B23F-FBFE-E639-AA54-A95E40478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030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86658-4BE5-D5EE-7730-0C0C11E71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046BF-1E84-4EB2-DFFB-4FBD13905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F4E9C1-5AFA-2146-7A69-AB753F0C9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DC7DA-205B-BC69-406F-4B0B3F47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222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2A3888-1657-20CD-6EB8-904E8B7EE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536996-E181-DA2B-A8CC-854DE9730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549D0-B448-0FC5-4E52-5837E9FB1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647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2DC1B-15C9-4F30-4F3B-0A849CFF9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868C0-1FCF-7757-D97E-FC3561589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C8524-7675-D42D-5FF9-A555556D0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D7181-3CAD-94B1-5767-239EE538D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17AB5F-FE4B-CFE4-B315-57375003C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3E1099-DFBC-BD31-9085-CC2FBCCC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814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6E013-1BAE-0F41-9981-90146FD96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C9246-D390-F26F-1CCB-EE88E2138D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76528-50A9-7A0D-3F77-474A752C4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14F80-3374-1962-170C-2A19BEA6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550E9E-2BDB-84B6-6725-A241FA40D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30135-730E-AD25-5D6C-4A08342B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165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5A6312-C2C0-8613-A2FC-864A7988B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7DDB6-F663-5118-31BE-05E26853E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326C4-B2F1-9D03-69EE-18A6D9F062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DC9C-CC1A-4D98-AC63-346084A9488A}" type="datetimeFigureOut">
              <a:rPr lang="pt-BR" smtClean="0"/>
              <a:t>22/08/2025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B64C6-89E0-6237-B80F-8F8CF1AEE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81065-7AB2-8E07-BE0D-0CB53C6C0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791CB-A833-476A-B19A-B31D524AE898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568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webp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E1A9BB-E95D-E306-D45C-AFF240411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6667" cy="71035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1432EE-519B-0BE4-FDA2-BE7BB41A0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8639" y="468432"/>
            <a:ext cx="7284720" cy="955869"/>
          </a:xfrm>
        </p:spPr>
        <p:txBody>
          <a:bodyPr>
            <a:normAutofit fontScale="90000"/>
          </a:bodyPr>
          <a:lstStyle/>
          <a:p>
            <a:r>
              <a:rPr lang="pt-BR" b="1" dirty="0" err="1"/>
              <a:t>ManchaSat</a:t>
            </a:r>
            <a:br>
              <a:rPr lang="pt-BR" b="1" dirty="0"/>
            </a:br>
            <a:r>
              <a:rPr lang="pt-BR" b="1" dirty="0"/>
              <a:t> Challenge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3DDADF-666F-1035-4759-F0B6793E23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01529" y="-85150"/>
            <a:ext cx="4061581" cy="447448"/>
          </a:xfrm>
        </p:spPr>
        <p:txBody>
          <a:bodyPr/>
          <a:lstStyle/>
          <a:p>
            <a:r>
              <a:rPr lang="pt-BR" b="1" dirty="0"/>
              <a:t>CubeDesign 2025</a:t>
            </a:r>
          </a:p>
        </p:txBody>
      </p:sp>
    </p:spTree>
    <p:extLst>
      <p:ext uri="{BB962C8B-B14F-4D97-AF65-F5344CB8AC3E}">
        <p14:creationId xmlns:p14="http://schemas.microsoft.com/office/powerpoint/2010/main" val="97598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E78E81A-2A3A-1212-5EB8-5A1AA2CBDE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20920">
            <a:off x="7672810" y="2840839"/>
            <a:ext cx="1452051" cy="14520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0094A6-88A6-FCA3-333C-FF2434BD1A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2" y="2939559"/>
            <a:ext cx="5691398" cy="39184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290C67-9E40-8A85-FEFB-FE577C1C2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42" y="17433"/>
            <a:ext cx="4592685" cy="31798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536C6EF-18BB-FB21-1C8E-BF8F27DD76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969" y="434800"/>
            <a:ext cx="1848743" cy="2584039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028233-D858-420F-CED2-4281346110C7}"/>
              </a:ext>
            </a:extLst>
          </p:cNvPr>
          <p:cNvCxnSpPr>
            <a:cxnSpLocks/>
          </p:cNvCxnSpPr>
          <p:nvPr/>
        </p:nvCxnSpPr>
        <p:spPr>
          <a:xfrm flipH="1">
            <a:off x="5695370" y="2061336"/>
            <a:ext cx="1704921" cy="1649888"/>
          </a:xfrm>
          <a:prstGeom prst="straightConnector1">
            <a:avLst/>
          </a:prstGeom>
          <a:ln w="38100" cap="flat">
            <a:solidFill>
              <a:schemeClr val="tx1"/>
            </a:solidFill>
            <a:prstDash val="sys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F32BFBB-4D73-5F91-7183-FF6CFC0CF7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53" y="119270"/>
            <a:ext cx="4393862" cy="2186609"/>
          </a:xfrm>
          <a:prstGeom prst="rect">
            <a:avLst/>
          </a:prstGeom>
        </p:spPr>
      </p:pic>
      <p:sp>
        <p:nvSpPr>
          <p:cNvPr id="22" name="Arrow: Curved Up 21">
            <a:extLst>
              <a:ext uri="{FF2B5EF4-FFF2-40B4-BE49-F238E27FC236}">
                <a16:creationId xmlns:a16="http://schemas.microsoft.com/office/drawing/2014/main" id="{86D60081-E000-81C5-A270-6E281A617FC3}"/>
              </a:ext>
            </a:extLst>
          </p:cNvPr>
          <p:cNvSpPr/>
          <p:nvPr/>
        </p:nvSpPr>
        <p:spPr>
          <a:xfrm rot="14417353">
            <a:off x="3283614" y="1159174"/>
            <a:ext cx="3137624" cy="1804325"/>
          </a:xfrm>
          <a:prstGeom prst="curvedUpArrow">
            <a:avLst/>
          </a:prstGeom>
          <a:pattFill prst="pct30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>
            <a:prstDash val="sysDash"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76D545-3C16-8A32-776B-520D5ED827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2217" y="3006404"/>
            <a:ext cx="2782111" cy="23403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93C7A5-3755-C151-ADBB-6E8D4B655C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70" y="4898779"/>
            <a:ext cx="4338456" cy="19523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7B277A-9221-A444-EFFC-ABE32767E80E}"/>
              </a:ext>
            </a:extLst>
          </p:cNvPr>
          <p:cNvSpPr txBox="1"/>
          <p:nvPr/>
        </p:nvSpPr>
        <p:spPr>
          <a:xfrm>
            <a:off x="4829982" y="-137715"/>
            <a:ext cx="66492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600" b="1" dirty="0"/>
              <a:t>AIS </a:t>
            </a:r>
            <a:r>
              <a:rPr lang="pt-BR" sz="3600" b="1" dirty="0" err="1"/>
              <a:t>and</a:t>
            </a:r>
            <a:r>
              <a:rPr lang="pt-BR" sz="3600" b="1" dirty="0"/>
              <a:t> </a:t>
            </a:r>
            <a:r>
              <a:rPr lang="pt-BR" sz="3600" b="1" dirty="0" err="1"/>
              <a:t>Scene</a:t>
            </a:r>
            <a:r>
              <a:rPr lang="pt-BR" sz="3600" b="1" dirty="0"/>
              <a:t> </a:t>
            </a:r>
            <a:r>
              <a:rPr lang="pt-BR" sz="3600" b="1" dirty="0" err="1"/>
              <a:t>Synchronization</a:t>
            </a:r>
            <a:endParaRPr lang="pt-BR" sz="3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44933F-BAD9-AB39-6A55-2704B059FE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382" y="5346787"/>
            <a:ext cx="589482" cy="5894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AFB671-D6EC-0307-A77C-F353366E4B97}"/>
              </a:ext>
            </a:extLst>
          </p:cNvPr>
          <p:cNvSpPr txBox="1"/>
          <p:nvPr/>
        </p:nvSpPr>
        <p:spPr>
          <a:xfrm>
            <a:off x="6866675" y="4407561"/>
            <a:ext cx="2575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/>
              <a:t>AIS Generation</a:t>
            </a:r>
            <a:endParaRPr lang="pt-BR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47776E-4499-B427-8094-2917513CF45D}"/>
              </a:ext>
            </a:extLst>
          </p:cNvPr>
          <p:cNvSpPr txBox="1"/>
          <p:nvPr/>
        </p:nvSpPr>
        <p:spPr>
          <a:xfrm>
            <a:off x="359153" y="3068058"/>
            <a:ext cx="38591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 err="1"/>
              <a:t>Scene</a:t>
            </a:r>
            <a:r>
              <a:rPr lang="pt-BR" sz="2800" b="1" dirty="0"/>
              <a:t> Generation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242441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91C425-78EA-799F-66BE-A16B5D785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11"/>
            <a:ext cx="12192000" cy="6572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4CF7C3-7C3F-C88A-D5E2-A4145B4F73B8}"/>
              </a:ext>
            </a:extLst>
          </p:cNvPr>
          <p:cNvSpPr txBox="1"/>
          <p:nvPr/>
        </p:nvSpPr>
        <p:spPr>
          <a:xfrm>
            <a:off x="1523972" y="1784447"/>
            <a:ext cx="2778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AIS NMEA Data Generation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87BF1C-7FBB-EA3F-2830-97B72EEC8512}"/>
              </a:ext>
            </a:extLst>
          </p:cNvPr>
          <p:cNvSpPr txBox="1"/>
          <p:nvPr/>
        </p:nvSpPr>
        <p:spPr>
          <a:xfrm>
            <a:off x="7054430" y="1256185"/>
            <a:ext cx="3774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ManchaSat</a:t>
            </a:r>
            <a:r>
              <a:rPr lang="pt-BR" b="1" dirty="0"/>
              <a:t> </a:t>
            </a:r>
            <a:r>
              <a:rPr lang="pt-BR" b="1" dirty="0" err="1"/>
              <a:t>Camera</a:t>
            </a:r>
            <a:r>
              <a:rPr lang="pt-BR" b="1" dirty="0"/>
              <a:t> </a:t>
            </a:r>
            <a:r>
              <a:rPr lang="pt-BR" b="1" dirty="0" err="1"/>
              <a:t>Scene</a:t>
            </a:r>
            <a:r>
              <a:rPr lang="pt-BR" b="1" dirty="0"/>
              <a:t> </a:t>
            </a:r>
            <a:r>
              <a:rPr lang="pt-BR" b="1" dirty="0" err="1"/>
              <a:t>Acquisition</a:t>
            </a:r>
            <a:endParaRPr lang="pt-BR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BA8105-3E20-D9DC-7270-050557D47144}"/>
              </a:ext>
            </a:extLst>
          </p:cNvPr>
          <p:cNvSpPr txBox="1"/>
          <p:nvPr/>
        </p:nvSpPr>
        <p:spPr>
          <a:xfrm>
            <a:off x="6490915" y="2465131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Sargassum</a:t>
            </a:r>
            <a:endParaRPr lang="pt-BR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41BE41-3D7A-79A5-DB36-A85FFE900867}"/>
              </a:ext>
            </a:extLst>
          </p:cNvPr>
          <p:cNvSpPr txBox="1"/>
          <p:nvPr/>
        </p:nvSpPr>
        <p:spPr>
          <a:xfrm>
            <a:off x="9967205" y="3705711"/>
            <a:ext cx="68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Ships</a:t>
            </a:r>
            <a:endParaRPr lang="pt-BR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C9485F-C00D-39DD-D84C-4E2886EC1B69}"/>
              </a:ext>
            </a:extLst>
          </p:cNvPr>
          <p:cNvSpPr txBox="1"/>
          <p:nvPr/>
        </p:nvSpPr>
        <p:spPr>
          <a:xfrm>
            <a:off x="6352673" y="510462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Oil</a:t>
            </a:r>
            <a:r>
              <a:rPr lang="pt-BR" b="1" dirty="0"/>
              <a:t> </a:t>
            </a:r>
            <a:r>
              <a:rPr lang="pt-BR" b="1" dirty="0" err="1"/>
              <a:t>spills</a:t>
            </a:r>
            <a:endParaRPr lang="pt-BR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CBF423-8569-F34C-96FD-0DC19D933547}"/>
              </a:ext>
            </a:extLst>
          </p:cNvPr>
          <p:cNvSpPr/>
          <p:nvPr/>
        </p:nvSpPr>
        <p:spPr>
          <a:xfrm>
            <a:off x="-252333" y="2998045"/>
            <a:ext cx="5243294" cy="707666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97E98-6776-6A6F-8CDE-FFFE92D62A9A}"/>
              </a:ext>
            </a:extLst>
          </p:cNvPr>
          <p:cNvSpPr txBox="1"/>
          <p:nvPr/>
        </p:nvSpPr>
        <p:spPr>
          <a:xfrm>
            <a:off x="2608793" y="3020206"/>
            <a:ext cx="23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Ship</a:t>
            </a:r>
            <a:r>
              <a:rPr lang="pt-BR" b="1" dirty="0"/>
              <a:t> #2 AIS </a:t>
            </a:r>
            <a:r>
              <a:rPr lang="pt-BR" b="1" dirty="0" err="1"/>
              <a:t>info</a:t>
            </a:r>
            <a:r>
              <a:rPr lang="pt-BR" b="1" dirty="0"/>
              <a:t>, </a:t>
            </a:r>
            <a:r>
              <a:rPr lang="pt-BR" b="1" dirty="0" err="1"/>
              <a:t>etc</a:t>
            </a:r>
            <a:r>
              <a:rPr lang="pt-BR" b="1" dirty="0"/>
              <a:t> ...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935D5B5-ED7C-3C08-6E90-BCC10FA8E32E}"/>
              </a:ext>
            </a:extLst>
          </p:cNvPr>
          <p:cNvCxnSpPr/>
          <p:nvPr/>
        </p:nvCxnSpPr>
        <p:spPr>
          <a:xfrm>
            <a:off x="7590990" y="2905225"/>
            <a:ext cx="169553" cy="800486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4DB2FE-2977-6736-2E15-9FAF9A9D1A4D}"/>
              </a:ext>
            </a:extLst>
          </p:cNvPr>
          <p:cNvCxnSpPr>
            <a:cxnSpLocks/>
          </p:cNvCxnSpPr>
          <p:nvPr/>
        </p:nvCxnSpPr>
        <p:spPr>
          <a:xfrm>
            <a:off x="7663636" y="2772178"/>
            <a:ext cx="1060486" cy="432694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8E7CA3F-F59D-75BC-44E1-687B819216B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690026" y="2394369"/>
            <a:ext cx="2277179" cy="255428"/>
          </a:xfrm>
          <a:prstGeom prst="straightConnector1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BAAB2F-35A9-CC9E-4788-A6A985330845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9219739" y="3274557"/>
            <a:ext cx="1090894" cy="431154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80878AA-12F8-3A91-B93D-3BB03195C728}"/>
              </a:ext>
            </a:extLst>
          </p:cNvPr>
          <p:cNvCxnSpPr>
            <a:cxnSpLocks/>
          </p:cNvCxnSpPr>
          <p:nvPr/>
        </p:nvCxnSpPr>
        <p:spPr>
          <a:xfrm flipH="1">
            <a:off x="8321381" y="3921288"/>
            <a:ext cx="1645872" cy="359621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EA92053-30A7-E3D3-9226-24AFB6BD3915}"/>
              </a:ext>
            </a:extLst>
          </p:cNvPr>
          <p:cNvCxnSpPr>
            <a:cxnSpLocks/>
          </p:cNvCxnSpPr>
          <p:nvPr/>
        </p:nvCxnSpPr>
        <p:spPr>
          <a:xfrm flipH="1">
            <a:off x="8948057" y="4008766"/>
            <a:ext cx="1271529" cy="595509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295FAB0-5414-A32A-B140-177B54EEFD37}"/>
              </a:ext>
            </a:extLst>
          </p:cNvPr>
          <p:cNvCxnSpPr>
            <a:cxnSpLocks/>
          </p:cNvCxnSpPr>
          <p:nvPr/>
        </p:nvCxnSpPr>
        <p:spPr>
          <a:xfrm flipH="1">
            <a:off x="9470571" y="4136865"/>
            <a:ext cx="749015" cy="630711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C14C9F-104A-A9E4-A43A-A07193263FD7}"/>
              </a:ext>
            </a:extLst>
          </p:cNvPr>
          <p:cNvCxnSpPr>
            <a:cxnSpLocks/>
          </p:cNvCxnSpPr>
          <p:nvPr/>
        </p:nvCxnSpPr>
        <p:spPr>
          <a:xfrm flipH="1" flipV="1">
            <a:off x="9493421" y="2352916"/>
            <a:ext cx="868294" cy="1221297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0861D18-FFB0-04E7-1DA2-86E1E283B570}"/>
              </a:ext>
            </a:extLst>
          </p:cNvPr>
          <p:cNvCxnSpPr>
            <a:cxnSpLocks/>
          </p:cNvCxnSpPr>
          <p:nvPr/>
        </p:nvCxnSpPr>
        <p:spPr>
          <a:xfrm flipH="1" flipV="1">
            <a:off x="8538373" y="2352916"/>
            <a:ext cx="1617485" cy="1197963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B0762B3-7D11-726B-BC25-95A8D3089F9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842551" y="4672376"/>
            <a:ext cx="1163114" cy="432245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31ADF49-90D5-9D9A-5205-C08CD8AEF9BF}"/>
              </a:ext>
            </a:extLst>
          </p:cNvPr>
          <p:cNvSpPr txBox="1"/>
          <p:nvPr/>
        </p:nvSpPr>
        <p:spPr>
          <a:xfrm>
            <a:off x="3441305" y="170863"/>
            <a:ext cx="6486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err="1"/>
              <a:t>ManchaSat</a:t>
            </a:r>
            <a:r>
              <a:rPr lang="pt-BR" sz="2800" b="1" dirty="0"/>
              <a:t> AIS </a:t>
            </a:r>
            <a:r>
              <a:rPr lang="pt-BR" sz="2800" b="1" dirty="0" err="1"/>
              <a:t>and</a:t>
            </a:r>
            <a:r>
              <a:rPr lang="pt-BR" sz="2800" b="1" dirty="0"/>
              <a:t> </a:t>
            </a:r>
            <a:r>
              <a:rPr lang="pt-BR" sz="2800" b="1" dirty="0" err="1"/>
              <a:t>Scene</a:t>
            </a:r>
            <a:r>
              <a:rPr lang="pt-BR" sz="2800" b="1" dirty="0"/>
              <a:t> </a:t>
            </a:r>
            <a:r>
              <a:rPr lang="pt-BR" sz="2800" b="1" dirty="0" err="1"/>
              <a:t>Synchronization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409007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02A79A-74AD-18D3-421D-62BF17D5C476}"/>
              </a:ext>
            </a:extLst>
          </p:cNvPr>
          <p:cNvSpPr txBox="1"/>
          <p:nvPr/>
        </p:nvSpPr>
        <p:spPr>
          <a:xfrm>
            <a:off x="527494" y="107434"/>
            <a:ext cx="10946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ManchaSat</a:t>
            </a:r>
            <a:r>
              <a:rPr lang="pt-BR" b="1" dirty="0"/>
              <a:t> </a:t>
            </a:r>
            <a:r>
              <a:rPr lang="pt-BR" b="1" dirty="0" err="1"/>
              <a:t>Camera</a:t>
            </a:r>
            <a:r>
              <a:rPr lang="pt-BR" b="1" dirty="0"/>
              <a:t> </a:t>
            </a:r>
            <a:r>
              <a:rPr lang="pt-BR" b="1" dirty="0" err="1"/>
              <a:t>Scene</a:t>
            </a:r>
            <a:r>
              <a:rPr lang="pt-BR" b="1" dirty="0"/>
              <a:t> </a:t>
            </a:r>
            <a:r>
              <a:rPr lang="pt-BR" b="1" dirty="0" err="1"/>
              <a:t>Simulation</a:t>
            </a:r>
            <a:r>
              <a:rPr lang="pt-BR" b="1" dirty="0"/>
              <a:t> 							(</a:t>
            </a:r>
            <a:r>
              <a:rPr lang="pt-BR" b="1" dirty="0" err="1"/>
              <a:t>Playable</a:t>
            </a:r>
            <a:r>
              <a:rPr lang="pt-BR" b="1" dirty="0"/>
              <a:t> video)</a:t>
            </a:r>
          </a:p>
        </p:txBody>
      </p:sp>
      <p:pic>
        <p:nvPicPr>
          <p:cNvPr id="4" name="cubedesign-2025-scenary_Low">
            <a:hlinkClick r:id="" action="ppaction://media"/>
            <a:extLst>
              <a:ext uri="{FF2B5EF4-FFF2-40B4-BE49-F238E27FC236}">
                <a16:creationId xmlns:a16="http://schemas.microsoft.com/office/drawing/2014/main" id="{7E99B6C4-1EF4-D682-FA56-5C5F4D01358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76766"/>
            <a:ext cx="12192000" cy="6273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A5AFEC-CE78-06B6-94C3-6EB8B35420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237" y="0"/>
            <a:ext cx="639763" cy="63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9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</Words>
  <Application>Microsoft Office PowerPoint</Application>
  <PresentationFormat>Widescreen</PresentationFormat>
  <Paragraphs>13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ManchaSat  Challenge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Suporte Lambda9</dc:creator>
  <cp:lastModifiedBy>Suporte Lambda9</cp:lastModifiedBy>
  <cp:revision>8</cp:revision>
  <dcterms:created xsi:type="dcterms:W3CDTF">2025-08-22T14:01:42Z</dcterms:created>
  <dcterms:modified xsi:type="dcterms:W3CDTF">2025-08-22T18:22:11Z</dcterms:modified>
</cp:coreProperties>
</file>